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8D8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59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76297B-9FAD-45AD-B35C-C4A2D2C99E5A}" type="datetimeFigureOut">
              <a:rPr lang="ru-RU" smtClean="0"/>
              <a:t>11.06.2021</a:t>
            </a:fld>
            <a:endParaRPr lang="ru-R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4F476A-B0FF-4E6E-A10D-77DC9FB9EA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685171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4F476A-B0FF-4E6E-A10D-77DC9FB9EA8D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444399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4F476A-B0FF-4E6E-A10D-77DC9FB9EA8D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1114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4F476A-B0FF-4E6E-A10D-77DC9FB9EA8D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089896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F5802-70DE-4947-BF93-0BCA49A94883}" type="datetimeFigureOut">
              <a:rPr lang="ru-RU" smtClean="0"/>
              <a:t>11.06.2021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640FCF-64E7-48EF-AF5F-230D4EE776D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663544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F5802-70DE-4947-BF93-0BCA49A94883}" type="datetimeFigureOut">
              <a:rPr lang="ru-RU" smtClean="0"/>
              <a:t>11.06.2021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640FCF-64E7-48EF-AF5F-230D4EE776D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07186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F5802-70DE-4947-BF93-0BCA49A94883}" type="datetimeFigureOut">
              <a:rPr lang="ru-RU" smtClean="0"/>
              <a:t>11.06.2021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640FCF-64E7-48EF-AF5F-230D4EE776D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254227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F5802-70DE-4947-BF93-0BCA49A94883}" type="datetimeFigureOut">
              <a:rPr lang="ru-RU" smtClean="0"/>
              <a:t>11.06.2021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640FCF-64E7-48EF-AF5F-230D4EE776DD}" type="slidenum">
              <a:rPr lang="ru-RU" smtClean="0"/>
              <a:t>‹#›</a:t>
            </a:fld>
            <a:endParaRPr lang="ru-RU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7283121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F5802-70DE-4947-BF93-0BCA49A94883}" type="datetimeFigureOut">
              <a:rPr lang="ru-RU" smtClean="0"/>
              <a:t>11.06.2021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640FCF-64E7-48EF-AF5F-230D4EE776D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513587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F5802-70DE-4947-BF93-0BCA49A94883}" type="datetimeFigureOut">
              <a:rPr lang="ru-RU" smtClean="0"/>
              <a:t>11.06.2021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640FCF-64E7-48EF-AF5F-230D4EE776D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339872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F5802-70DE-4947-BF93-0BCA49A94883}" type="datetimeFigureOut">
              <a:rPr lang="ru-RU" smtClean="0"/>
              <a:t>11.06.2021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640FCF-64E7-48EF-AF5F-230D4EE776D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567575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F5802-70DE-4947-BF93-0BCA49A94883}" type="datetimeFigureOut">
              <a:rPr lang="ru-RU" smtClean="0"/>
              <a:t>11.06.2021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640FCF-64E7-48EF-AF5F-230D4EE776D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5739660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F5802-70DE-4947-BF93-0BCA49A94883}" type="datetimeFigureOut">
              <a:rPr lang="ru-RU" smtClean="0"/>
              <a:t>11.06.2021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640FCF-64E7-48EF-AF5F-230D4EE776D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207407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F5802-70DE-4947-BF93-0BCA49A94883}" type="datetimeFigureOut">
              <a:rPr lang="ru-RU" smtClean="0"/>
              <a:t>11.06.2021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640FCF-64E7-48EF-AF5F-230D4EE776D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507846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F5802-70DE-4947-BF93-0BCA49A94883}" type="datetimeFigureOut">
              <a:rPr lang="ru-RU" smtClean="0"/>
              <a:t>11.06.2021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640FCF-64E7-48EF-AF5F-230D4EE776D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494170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F5802-70DE-4947-BF93-0BCA49A94883}" type="datetimeFigureOut">
              <a:rPr lang="ru-RU" smtClean="0"/>
              <a:t>11.06.2021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640FCF-64E7-48EF-AF5F-230D4EE776D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060817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F5802-70DE-4947-BF93-0BCA49A94883}" type="datetimeFigureOut">
              <a:rPr lang="ru-RU" smtClean="0"/>
              <a:t>11.06.2021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640FCF-64E7-48EF-AF5F-230D4EE776D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521572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F5802-70DE-4947-BF93-0BCA49A94883}" type="datetimeFigureOut">
              <a:rPr lang="ru-RU" smtClean="0"/>
              <a:t>11.06.2021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640FCF-64E7-48EF-AF5F-230D4EE776D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29435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F5802-70DE-4947-BF93-0BCA49A94883}" type="datetimeFigureOut">
              <a:rPr lang="ru-RU" smtClean="0"/>
              <a:t>11.06.2021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640FCF-64E7-48EF-AF5F-230D4EE776D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120386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F5802-70DE-4947-BF93-0BCA49A94883}" type="datetimeFigureOut">
              <a:rPr lang="ru-RU" smtClean="0"/>
              <a:t>11.06.2021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640FCF-64E7-48EF-AF5F-230D4EE776D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176515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F5802-70DE-4947-BF93-0BCA49A94883}" type="datetimeFigureOut">
              <a:rPr lang="ru-RU" smtClean="0"/>
              <a:t>11.06.2021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640FCF-64E7-48EF-AF5F-230D4EE776D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853218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BADF5802-70DE-4947-BF93-0BCA49A94883}" type="datetimeFigureOut">
              <a:rPr lang="ru-RU" smtClean="0"/>
              <a:t>11.06.2021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24640FCF-64E7-48EF-AF5F-230D4EE776D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8323927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  <p:sldLayoutId id="2147483720" r:id="rId12"/>
    <p:sldLayoutId id="2147483721" r:id="rId13"/>
    <p:sldLayoutId id="2147483722" r:id="rId14"/>
    <p:sldLayoutId id="2147483723" r:id="rId15"/>
    <p:sldLayoutId id="2147483724" r:id="rId16"/>
    <p:sldLayoutId id="2147483725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43DACA-3596-478D-BC86-D8B2BB8721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>
                <a:latin typeface="Google Sans" panose="020B0503030502040204" pitchFamily="34" charset="0"/>
              </a:rPr>
              <a:t>Проект «Гид по Москве»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304D349-6667-421B-81F8-E91D2E9BDA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60743" y="3598341"/>
            <a:ext cx="3459933" cy="1496175"/>
          </a:xfrm>
        </p:spPr>
        <p:txBody>
          <a:bodyPr>
            <a:normAutofit fontScale="92500" lnSpcReduction="10000"/>
          </a:bodyPr>
          <a:lstStyle/>
          <a:p>
            <a:r>
              <a:rPr lang="ru-RU" dirty="0">
                <a:latin typeface="Google Sans" panose="020B0503030502040204" pitchFamily="34" charset="0"/>
              </a:rPr>
              <a:t>Бузмаков Антон Игоревич</a:t>
            </a:r>
            <a:r>
              <a:rPr lang="en-US" dirty="0">
                <a:latin typeface="Google Sans" panose="020B0503030502040204" pitchFamily="34" charset="0"/>
              </a:rPr>
              <a:t>, </a:t>
            </a:r>
            <a:endParaRPr lang="ru-RU" dirty="0">
              <a:latin typeface="Google Sans" panose="020B0503030502040204" pitchFamily="34" charset="0"/>
            </a:endParaRPr>
          </a:p>
          <a:p>
            <a:r>
              <a:rPr lang="ru-RU" dirty="0">
                <a:latin typeface="Google Sans" panose="020B0503030502040204" pitchFamily="34" charset="0"/>
              </a:rPr>
              <a:t>Лапшин Михаил Сергеевич</a:t>
            </a:r>
            <a:r>
              <a:rPr lang="en-US" dirty="0">
                <a:latin typeface="Google Sans" panose="020B0503030502040204" pitchFamily="34" charset="0"/>
              </a:rPr>
              <a:t>, </a:t>
            </a:r>
            <a:endParaRPr lang="ru-RU" dirty="0">
              <a:latin typeface="Google Sans" panose="020B0503030502040204" pitchFamily="34" charset="0"/>
            </a:endParaRPr>
          </a:p>
          <a:p>
            <a:r>
              <a:rPr lang="ru-RU" dirty="0">
                <a:latin typeface="Google Sans" panose="020B0503030502040204" pitchFamily="34" charset="0"/>
              </a:rPr>
              <a:t>группа 201-361</a:t>
            </a:r>
            <a:br>
              <a:rPr lang="ru-RU" dirty="0">
                <a:latin typeface="Google Sans" panose="020B0503030502040204" pitchFamily="34" charset="0"/>
              </a:rPr>
            </a:br>
            <a:endParaRPr lang="ru-RU" dirty="0">
              <a:latin typeface="Google Sans" panose="020B0503030502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39436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463F1DCB-C13E-4216-98A3-3633BD403D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182880"/>
            <a:ext cx="10353762" cy="970450"/>
          </a:xfrm>
        </p:spPr>
        <p:txBody>
          <a:bodyPr/>
          <a:lstStyle/>
          <a:p>
            <a:r>
              <a:rPr lang="ru-RU" dirty="0">
                <a:latin typeface="Google Sans" panose="020B0503030502040204" pitchFamily="34" charset="0"/>
              </a:rPr>
              <a:t>Команда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27F19A1-6612-4D50-8B13-719F9D6D12AF}"/>
              </a:ext>
            </a:extLst>
          </p:cNvPr>
          <p:cNvSpPr txBox="1"/>
          <p:nvPr/>
        </p:nvSpPr>
        <p:spPr>
          <a:xfrm>
            <a:off x="1218919" y="5295900"/>
            <a:ext cx="3063659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Google Sans" panose="020B0503030502040204" pitchFamily="34" charset="0"/>
              </a:rPr>
              <a:t>Бузмаков Антон Игоревич</a:t>
            </a:r>
            <a:r>
              <a:rPr lang="en-US" sz="1600" dirty="0">
                <a:latin typeface="Google Sans" panose="020B0503030502040204" pitchFamily="34" charset="0"/>
              </a:rPr>
              <a:t>,</a:t>
            </a:r>
            <a:endParaRPr lang="ru-RU" sz="1600" dirty="0">
              <a:latin typeface="Google Sans" panose="020B0503030502040204" pitchFamily="34" charset="0"/>
            </a:endParaRPr>
          </a:p>
          <a:p>
            <a:r>
              <a:rPr lang="ru-RU" sz="1600" dirty="0">
                <a:latin typeface="Google Sans" panose="020B0503030502040204" pitchFamily="34" charset="0"/>
              </a:rPr>
              <a:t>группа 201-361</a:t>
            </a:r>
            <a:endParaRPr lang="ru-RU" dirty="0">
              <a:latin typeface="Google Sans" panose="020B050303050204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2FC6DD0-76B5-428D-A913-79E0936426E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4" r="5294"/>
          <a:stretch/>
        </p:blipFill>
        <p:spPr>
          <a:xfrm>
            <a:off x="1218922" y="1562100"/>
            <a:ext cx="3733800" cy="3733800"/>
          </a:xfrm>
          <a:prstGeom prst="rect">
            <a:avLst/>
          </a:prstGeom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2331F1DA-7843-45D6-869E-2E1CD3D276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2" r="16662"/>
          <a:stretch/>
        </p:blipFill>
        <p:spPr bwMode="auto">
          <a:xfrm>
            <a:off x="7239279" y="1562100"/>
            <a:ext cx="3733800" cy="373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69A3559-A5E6-4B2D-A359-D11D38137D49}"/>
              </a:ext>
            </a:extLst>
          </p:cNvPr>
          <p:cNvSpPr txBox="1"/>
          <p:nvPr/>
        </p:nvSpPr>
        <p:spPr>
          <a:xfrm>
            <a:off x="7239279" y="5295900"/>
            <a:ext cx="28809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dirty="0">
                <a:latin typeface="Google Sans" panose="020B0503030502040204" pitchFamily="34" charset="0"/>
              </a:rPr>
              <a:t>Лапшин Михаил Сергеевич</a:t>
            </a:r>
            <a:r>
              <a:rPr lang="en-US" sz="1600" dirty="0">
                <a:latin typeface="Google Sans" panose="020B0503030502040204" pitchFamily="34" charset="0"/>
              </a:rPr>
              <a:t>,</a:t>
            </a:r>
            <a:endParaRPr lang="ru-RU" sz="1600" dirty="0">
              <a:latin typeface="Google Sans" panose="020B0503030502040204" pitchFamily="34" charset="0"/>
            </a:endParaRPr>
          </a:p>
          <a:p>
            <a:r>
              <a:rPr lang="ru-RU" sz="1600" dirty="0">
                <a:latin typeface="Google Sans" panose="020B0503030502040204" pitchFamily="34" charset="0"/>
              </a:rPr>
              <a:t>группа 201-361</a:t>
            </a:r>
            <a:endParaRPr lang="ru-RU" dirty="0">
              <a:latin typeface="Google Sans" panose="020B0503030502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65824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34E712-BF87-42D1-B2B0-6511841B8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Google Sans" panose="020B0503030502040204" pitchFamily="34" charset="0"/>
              </a:rPr>
              <a:t>Аннотация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046B4E-B9DE-4352-8B4C-B18C35A6FF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>
                <a:latin typeface="Google Sans" panose="020B0503030502040204" pitchFamily="34" charset="0"/>
              </a:rPr>
              <a:t>Проект «Гид по Москве» - приложение</a:t>
            </a:r>
            <a:r>
              <a:rPr lang="en-US" dirty="0">
                <a:latin typeface="Google Sans" panose="020B0503030502040204" pitchFamily="34" charset="0"/>
              </a:rPr>
              <a:t>, </a:t>
            </a:r>
            <a:r>
              <a:rPr lang="ru-RU" dirty="0">
                <a:latin typeface="Google Sans" panose="020B0503030502040204" pitchFamily="34" charset="0"/>
              </a:rPr>
              <a:t>позволяющее пользователю находить интересные места в столице России</a:t>
            </a:r>
            <a:r>
              <a:rPr lang="en-US" dirty="0">
                <a:latin typeface="Google Sans" panose="020B0503030502040204" pitchFamily="34" charset="0"/>
              </a:rPr>
              <a:t>.</a:t>
            </a:r>
            <a:r>
              <a:rPr lang="ru-RU" dirty="0">
                <a:latin typeface="Google Sans" panose="020B0503030502040204" pitchFamily="34" charset="0"/>
              </a:rPr>
              <a:t> Приложение основывается на открытой п</a:t>
            </a:r>
            <a:r>
              <a:rPr lang="ru-RU" dirty="0">
                <a:effectLst/>
                <a:latin typeface="Google Sans" panose="020B0503030502040204" pitchFamily="34" charset="0"/>
              </a:rPr>
              <a:t>латформе встраиваемых кроссплатформенных приложений ВКонтакте</a:t>
            </a:r>
            <a:r>
              <a:rPr lang="en-US" dirty="0">
                <a:effectLst/>
                <a:latin typeface="Google Sans" panose="020B0503030502040204" pitchFamily="34" charset="0"/>
              </a:rPr>
              <a:t> (VK Mini Apps). </a:t>
            </a:r>
            <a:r>
              <a:rPr lang="ru-RU" dirty="0">
                <a:effectLst/>
                <a:latin typeface="Google Sans" panose="020B0503030502040204" pitchFamily="34" charset="0"/>
              </a:rPr>
              <a:t>В приложении используется список</a:t>
            </a:r>
            <a:r>
              <a:rPr lang="en-US" dirty="0">
                <a:effectLst/>
                <a:latin typeface="Google Sans" panose="020B0503030502040204" pitchFamily="34" charset="0"/>
              </a:rPr>
              <a:t> </a:t>
            </a:r>
            <a:r>
              <a:rPr lang="ru-RU" dirty="0">
                <a:effectLst/>
                <a:latin typeface="Google Sans" panose="020B0503030502040204" pitchFamily="34" charset="0"/>
              </a:rPr>
              <a:t>мест</a:t>
            </a:r>
            <a:r>
              <a:rPr lang="en-US" dirty="0">
                <a:effectLst/>
                <a:latin typeface="Google Sans" panose="020B0503030502040204" pitchFamily="34" charset="0"/>
              </a:rPr>
              <a:t>, </a:t>
            </a:r>
            <a:r>
              <a:rPr lang="ru-RU" dirty="0">
                <a:effectLst/>
                <a:latin typeface="Google Sans" panose="020B0503030502040204" pitchFamily="34" charset="0"/>
              </a:rPr>
              <a:t>составленный на основе анализа посещений различных мест Москвы</a:t>
            </a:r>
            <a:r>
              <a:rPr lang="en-US" dirty="0">
                <a:effectLst/>
                <a:latin typeface="Google Sans" panose="020B0503030502040204" pitchFamily="34" charset="0"/>
              </a:rPr>
              <a:t>. </a:t>
            </a:r>
            <a:r>
              <a:rPr lang="ru-RU" dirty="0">
                <a:effectLst/>
                <a:latin typeface="Google Sans" panose="020B0503030502040204" pitchFamily="34" charset="0"/>
              </a:rPr>
              <a:t>В процессе разработки приложения использовались следующие инструменты: фреймворк </a:t>
            </a:r>
            <a:r>
              <a:rPr lang="en-US" dirty="0">
                <a:effectLst/>
                <a:latin typeface="Google Sans" panose="020B0503030502040204" pitchFamily="34" charset="0"/>
              </a:rPr>
              <a:t>React.js, </a:t>
            </a:r>
            <a:r>
              <a:rPr lang="ru-RU" dirty="0">
                <a:effectLst/>
                <a:latin typeface="Google Sans" panose="020B0503030502040204" pitchFamily="34" charset="0"/>
              </a:rPr>
              <a:t>язык программирования </a:t>
            </a:r>
            <a:r>
              <a:rPr lang="en-US" dirty="0">
                <a:effectLst/>
                <a:latin typeface="Google Sans" panose="020B0503030502040204" pitchFamily="34" charset="0"/>
              </a:rPr>
              <a:t>JavaScript.</a:t>
            </a:r>
            <a:r>
              <a:rPr lang="ru-RU" dirty="0">
                <a:effectLst/>
                <a:latin typeface="Google Sans" panose="020B0503030502040204" pitchFamily="34" charset="0"/>
              </a:rPr>
              <a:t> Результатом работы является веб-приложение</a:t>
            </a:r>
            <a:r>
              <a:rPr lang="en-US" dirty="0">
                <a:effectLst/>
                <a:latin typeface="Google Sans" panose="020B0503030502040204" pitchFamily="34" charset="0"/>
              </a:rPr>
              <a:t>, </a:t>
            </a:r>
            <a:r>
              <a:rPr lang="ru-RU" dirty="0">
                <a:effectLst/>
                <a:latin typeface="Google Sans" panose="020B0503030502040204" pitchFamily="34" charset="0"/>
              </a:rPr>
              <a:t>опубликованное на платформе сервисов </a:t>
            </a:r>
            <a:r>
              <a:rPr lang="en-US" dirty="0">
                <a:effectLst/>
                <a:latin typeface="Google Sans" panose="020B0503030502040204" pitchFamily="34" charset="0"/>
              </a:rPr>
              <a:t>VK Mini Apps.</a:t>
            </a:r>
            <a:endParaRPr lang="ru-RU" dirty="0">
              <a:latin typeface="Google Sans" panose="020B0503030502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49778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25011E-E51A-427F-B1AA-57B423A7F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Google Sans" panose="020B0503030502040204" pitchFamily="34" charset="0"/>
              </a:rPr>
              <a:t>Задание</a:t>
            </a:r>
            <a:r>
              <a:rPr lang="en-US" dirty="0">
                <a:latin typeface="Google Sans" panose="020B0503030502040204" pitchFamily="34" charset="0"/>
              </a:rPr>
              <a:t> </a:t>
            </a:r>
            <a:r>
              <a:rPr lang="ru-RU" dirty="0">
                <a:latin typeface="Google Sans" panose="020B0503030502040204" pitchFamily="34" charset="0"/>
              </a:rPr>
              <a:t>и этапы работы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DD9384-5503-41F8-A9AD-3F12B2D510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6" y="2107474"/>
            <a:ext cx="3989131" cy="3683726"/>
          </a:xfrm>
        </p:spPr>
        <p:txBody>
          <a:bodyPr/>
          <a:lstStyle/>
          <a:p>
            <a:pPr marL="36900" indent="0">
              <a:buNone/>
            </a:pPr>
            <a:r>
              <a:rPr lang="ru-RU" dirty="0">
                <a:effectLst/>
                <a:latin typeface="Google Sans" panose="020B0503030502040204" pitchFamily="34" charset="0"/>
              </a:rPr>
              <a:t>Задание: создать мини-приложение Вконтакте «Гид по Москве», которое поможет пользователям находить интересные места в городе</a:t>
            </a:r>
            <a:endParaRPr lang="ru-RU" dirty="0">
              <a:latin typeface="Google Sans" panose="020B0503030502040204" pitchFamily="34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9C11841-7973-414A-BD71-C118C6ABDE1D}"/>
              </a:ext>
            </a:extLst>
          </p:cNvPr>
          <p:cNvSpPr txBox="1">
            <a:spLocks/>
          </p:cNvSpPr>
          <p:nvPr/>
        </p:nvSpPr>
        <p:spPr>
          <a:xfrm>
            <a:off x="7289074" y="2107474"/>
            <a:ext cx="3989131" cy="3683726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 lnSpcReduction="10000"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None/>
            </a:pPr>
            <a:r>
              <a:rPr lang="ru-RU" dirty="0">
                <a:effectLst/>
                <a:latin typeface="Google Sans" panose="020B0503030502040204" pitchFamily="34" charset="0"/>
              </a:rPr>
              <a:t>Этапы работы:</a:t>
            </a:r>
          </a:p>
          <a:p>
            <a:pPr marL="494100" indent="-457200">
              <a:buAutoNum type="arabicPeriod"/>
            </a:pPr>
            <a:r>
              <a:rPr lang="ru-RU" dirty="0">
                <a:effectLst/>
                <a:latin typeface="Google Sans" panose="020B0503030502040204" pitchFamily="34" charset="0"/>
              </a:rPr>
              <a:t>Формирование списка мест</a:t>
            </a:r>
            <a:endParaRPr lang="en-US" dirty="0">
              <a:effectLst/>
              <a:latin typeface="Google Sans" panose="020B0503030502040204" pitchFamily="34" charset="0"/>
            </a:endParaRPr>
          </a:p>
          <a:p>
            <a:pPr marL="494100" indent="-457200">
              <a:buAutoNum type="arabicPeriod"/>
            </a:pPr>
            <a:r>
              <a:rPr lang="ru-RU" dirty="0">
                <a:effectLst/>
                <a:latin typeface="Google Sans" panose="020B0503030502040204" pitchFamily="34" charset="0"/>
              </a:rPr>
              <a:t>Освоение необходимых для работы инструментов</a:t>
            </a:r>
          </a:p>
          <a:p>
            <a:pPr marL="494100" indent="-457200">
              <a:buAutoNum type="arabicPeriod"/>
            </a:pPr>
            <a:r>
              <a:rPr lang="ru-RU" dirty="0">
                <a:effectLst/>
                <a:latin typeface="Google Sans" panose="020B0503030502040204" pitchFamily="34" charset="0"/>
              </a:rPr>
              <a:t>Создание приложения</a:t>
            </a:r>
            <a:r>
              <a:rPr lang="en-US" dirty="0">
                <a:effectLst/>
                <a:latin typeface="Google Sans" panose="020B0503030502040204" pitchFamily="34" charset="0"/>
              </a:rPr>
              <a:t>, </a:t>
            </a:r>
            <a:r>
              <a:rPr lang="ru-RU" dirty="0">
                <a:effectLst/>
                <a:latin typeface="Google Sans" panose="020B0503030502040204" pitchFamily="34" charset="0"/>
              </a:rPr>
              <a:t>оформление документации</a:t>
            </a:r>
          </a:p>
          <a:p>
            <a:pPr marL="494100" indent="-457200">
              <a:buAutoNum type="arabicPeriod"/>
            </a:pPr>
            <a:r>
              <a:rPr lang="ru-RU" dirty="0">
                <a:effectLst/>
                <a:latin typeface="Google Sans" panose="020B0503030502040204" pitchFamily="34" charset="0"/>
              </a:rPr>
              <a:t>Формирование отчета по выполненной работе</a:t>
            </a:r>
            <a:endParaRPr lang="en-US" dirty="0">
              <a:effectLst/>
              <a:latin typeface="Google Sans" panose="020B0503030502040204" pitchFamily="34" charset="0"/>
            </a:endParaRPr>
          </a:p>
          <a:p>
            <a:pPr marL="494100" indent="-457200">
              <a:buAutoNum type="arabicPeriod"/>
            </a:pPr>
            <a:endParaRPr lang="en-US" dirty="0">
              <a:effectLst/>
              <a:latin typeface="Google Sans" panose="020B0503030502040204" pitchFamily="34" charset="0"/>
            </a:endParaRPr>
          </a:p>
          <a:p>
            <a:endParaRPr lang="ru-RU" dirty="0">
              <a:latin typeface="Google Sans" panose="020B0503030502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68407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36723D-5216-4DF6-A705-BEB37AE88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Google Sans" panose="020B0503030502040204" pitchFamily="34" charset="0"/>
              </a:rPr>
              <a:t>Ход работы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CB8BE7-9BC3-4310-B445-AAF25D03D9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23740"/>
            <a:ext cx="4293931" cy="3658157"/>
          </a:xfrm>
        </p:spPr>
        <p:txBody>
          <a:bodyPr/>
          <a:lstStyle/>
          <a:p>
            <a:pPr marL="36900" indent="0">
              <a:buNone/>
            </a:pP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 panose="020B0503030502040204" pitchFamily="34" charset="0"/>
              </a:rPr>
              <a:t>Формирование списка мест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 panose="020B0503030502040204" pitchFamily="34" charset="0"/>
              </a:rPr>
              <a:t>. </a:t>
            </a:r>
            <a:endParaRPr lang="ru-R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ogle Sans" panose="020B0503030502040204" pitchFamily="34" charset="0"/>
            </a:endParaRPr>
          </a:p>
          <a:p>
            <a:pPr marL="36900" indent="0">
              <a:buNone/>
            </a:pP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 panose="020B0503030502040204" pitchFamily="34" charset="0"/>
              </a:rPr>
              <a:t>На основе анализа данных о посещаемости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 panose="020B0503030502040204" pitchFamily="34" charset="0"/>
              </a:rPr>
              <a:t>, </a:t>
            </a: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 panose="020B0503030502040204" pitchFamily="34" charset="0"/>
              </a:rPr>
              <a:t>нами был составлен список самых популярных мест Москвы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 panose="020B0503030502040204" pitchFamily="34" charset="0"/>
              </a:rPr>
              <a:t>. </a:t>
            </a: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 panose="020B0503030502040204" pitchFamily="34" charset="0"/>
              </a:rPr>
              <a:t>Данный список включает в себя такие объекты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 panose="020B0503030502040204" pitchFamily="34" charset="0"/>
              </a:rPr>
              <a:t>, </a:t>
            </a: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 panose="020B0503030502040204" pitchFamily="34" charset="0"/>
              </a:rPr>
              <a:t>как: </a:t>
            </a:r>
            <a:r>
              <a:rPr lang="ru-RU" dirty="0">
                <a:solidFill>
                  <a:srgbClr val="D8D8D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 panose="020B0503030502040204" pitchFamily="34" charset="0"/>
              </a:rPr>
              <a:t>Красная</a:t>
            </a: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 panose="020B0503030502040204" pitchFamily="34" charset="0"/>
              </a:rPr>
              <a:t> площадь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 panose="020B0503030502040204" pitchFamily="34" charset="0"/>
              </a:rPr>
              <a:t>, </a:t>
            </a: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 panose="020B0503030502040204" pitchFamily="34" charset="0"/>
              </a:rPr>
              <a:t>ВДНХ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 panose="020B0503030502040204" pitchFamily="34" charset="0"/>
              </a:rPr>
              <a:t>, </a:t>
            </a: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 panose="020B0503030502040204" pitchFamily="34" charset="0"/>
              </a:rPr>
              <a:t>Большой театр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 panose="020B0503030502040204" pitchFamily="34" charset="0"/>
              </a:rPr>
              <a:t>, </a:t>
            </a: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 panose="020B0503030502040204" pitchFamily="34" charset="0"/>
              </a:rPr>
              <a:t>Ходынское поле и др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 panose="020B0503030502040204" pitchFamily="34" charset="0"/>
              </a:rPr>
              <a:t>. </a:t>
            </a:r>
            <a:r>
              <a:rPr lang="ru-RU" dirty="0">
                <a:solidFill>
                  <a:srgbClr val="D8D8D8"/>
                </a:solidFill>
                <a:latin typeface="Google Sans" panose="020B0503030502040204" pitchFamily="34" charset="0"/>
              </a:rPr>
              <a:t>Полный список объектов доступен в </a:t>
            </a:r>
            <a:r>
              <a:rPr lang="en-US" dirty="0">
                <a:solidFill>
                  <a:srgbClr val="D8D8D8"/>
                </a:solidFill>
                <a:latin typeface="Google Sans" panose="020B0503030502040204" pitchFamily="34" charset="0"/>
              </a:rPr>
              <a:t>Git-</a:t>
            </a:r>
            <a:r>
              <a:rPr lang="ru-RU" dirty="0">
                <a:solidFill>
                  <a:srgbClr val="D8D8D8"/>
                </a:solidFill>
                <a:latin typeface="Google Sans" panose="020B0503030502040204" pitchFamily="34" charset="0"/>
              </a:rPr>
              <a:t>репозитории проекта</a:t>
            </a:r>
            <a:r>
              <a:rPr lang="en-US" dirty="0">
                <a:solidFill>
                  <a:srgbClr val="D8D8D8"/>
                </a:solidFill>
                <a:latin typeface="Google Sans" panose="020B0503030502040204" pitchFamily="34" charset="0"/>
              </a:rPr>
              <a:t>.</a:t>
            </a:r>
            <a:endParaRPr lang="ru-R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ogle Sans" panose="020B0503030502040204" pitchFamily="34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ACE2337-3F4D-4288-9DED-E63698599D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3" t="1" r="2294" b="12718"/>
          <a:stretch/>
        </p:blipFill>
        <p:spPr bwMode="auto">
          <a:xfrm>
            <a:off x="5312229" y="1723740"/>
            <a:ext cx="5995590" cy="365815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7B0DF23-C962-4057-BB25-31F0AD950157}"/>
              </a:ext>
            </a:extLst>
          </p:cNvPr>
          <p:cNvSpPr txBox="1"/>
          <p:nvPr/>
        </p:nvSpPr>
        <p:spPr>
          <a:xfrm>
            <a:off x="5727933" y="5412375"/>
            <a:ext cx="51641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>
                <a:latin typeface="Google Sans" panose="020B0503030502040204" pitchFamily="34" charset="0"/>
              </a:rPr>
              <a:t>Вырезка из списка</a:t>
            </a:r>
          </a:p>
        </p:txBody>
      </p:sp>
    </p:spTree>
    <p:extLst>
      <p:ext uri="{BB962C8B-B14F-4D97-AF65-F5344CB8AC3E}">
        <p14:creationId xmlns:p14="http://schemas.microsoft.com/office/powerpoint/2010/main" val="25095859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36723D-5216-4DF6-A705-BEB37AE88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Google Sans" panose="020B0503030502040204" pitchFamily="34" charset="0"/>
              </a:rPr>
              <a:t>Ход работы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CB8BE7-9BC3-4310-B445-AAF25D03D9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4737398" cy="4084877"/>
          </a:xfrm>
        </p:spPr>
        <p:txBody>
          <a:bodyPr/>
          <a:lstStyle/>
          <a:p>
            <a:pPr marL="36900" indent="0">
              <a:buNone/>
            </a:pPr>
            <a:r>
              <a:rPr lang="ru-RU" dirty="0">
                <a:effectLst/>
                <a:latin typeface="Google Sans" panose="020B0503030502040204" pitchFamily="34" charset="0"/>
              </a:rPr>
              <a:t>Освоение необходимых для работы инструментов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 panose="020B0503030502040204" pitchFamily="34" charset="0"/>
              </a:rPr>
              <a:t>. </a:t>
            </a:r>
            <a:endParaRPr lang="ru-R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ogle Sans" panose="020B0503030502040204" pitchFamily="34" charset="0"/>
            </a:endParaRPr>
          </a:p>
          <a:p>
            <a:pPr marL="36900" indent="0">
              <a:buNone/>
            </a:pP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 panose="020B0503030502040204" pitchFamily="34" charset="0"/>
              </a:rPr>
              <a:t>Для успешного выполнения поставленной задачи нам необходимо было освоить следующие инструменты разработки: язык программирования 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 panose="020B0503030502040204" pitchFamily="34" charset="0"/>
              </a:rPr>
              <a:t>JavaScript, </a:t>
            </a: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 panose="020B0503030502040204" pitchFamily="34" charset="0"/>
              </a:rPr>
              <a:t>библиотека 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 panose="020B0503030502040204" pitchFamily="34" charset="0"/>
              </a:rPr>
              <a:t>React.js. </a:t>
            </a: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 panose="020B0503030502040204" pitchFamily="34" charset="0"/>
              </a:rPr>
              <a:t>В течение учебного семестра нами был освоен язык программирования 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 panose="020B0503030502040204" pitchFamily="34" charset="0"/>
              </a:rPr>
              <a:t>JavaScript </a:t>
            </a: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 panose="020B0503030502040204" pitchFamily="34" charset="0"/>
              </a:rPr>
              <a:t>и получены базовые знания для работы с 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 panose="020B0503030502040204" pitchFamily="34" charset="0"/>
              </a:rPr>
              <a:t>React.</a:t>
            </a:r>
            <a:endParaRPr lang="ru-RU" dirty="0">
              <a:effectLst/>
              <a:latin typeface="Google Sans" panose="020B050303050204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53A977-101A-4743-AA44-5237EB0303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732449"/>
            <a:ext cx="5576918" cy="408487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7AED83B-A005-4CF5-BDC7-9A0BFD342FF9}"/>
              </a:ext>
            </a:extLst>
          </p:cNvPr>
          <p:cNvSpPr txBox="1"/>
          <p:nvPr/>
        </p:nvSpPr>
        <p:spPr>
          <a:xfrm>
            <a:off x="6302368" y="5817326"/>
            <a:ext cx="51641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>
                <a:latin typeface="Google Sans" panose="020B0503030502040204" pitchFamily="34" charset="0"/>
              </a:rPr>
              <a:t>Фрагмент курса по </a:t>
            </a:r>
            <a:r>
              <a:rPr lang="en-US" sz="1400" dirty="0">
                <a:latin typeface="Google Sans" panose="020B0503030502040204" pitchFamily="34" charset="0"/>
              </a:rPr>
              <a:t>React, </a:t>
            </a:r>
            <a:r>
              <a:rPr lang="ru-RU" sz="1400" dirty="0">
                <a:latin typeface="Google Sans" panose="020B0503030502040204" pitchFamily="34" charset="0"/>
              </a:rPr>
              <a:t>автор – Максим Пацианский</a:t>
            </a:r>
          </a:p>
        </p:txBody>
      </p:sp>
    </p:spTree>
    <p:extLst>
      <p:ext uri="{BB962C8B-B14F-4D97-AF65-F5344CB8AC3E}">
        <p14:creationId xmlns:p14="http://schemas.microsoft.com/office/powerpoint/2010/main" val="32321442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36723D-5216-4DF6-A705-BEB37AE88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Google Sans" panose="020B0503030502040204" pitchFamily="34" charset="0"/>
              </a:rPr>
              <a:t>Планы на будущее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CB8BE7-9BC3-4310-B445-AAF25D03D9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6900" indent="0">
              <a:buNone/>
            </a:pP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 panose="020B0503030502040204" pitchFamily="34" charset="0"/>
              </a:rPr>
              <a:t>Поскольку на конец весеннего семестра 2020-2021 учебного года нами были освоены не все инструменты разработки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 panose="020B0503030502040204" pitchFamily="34" charset="0"/>
              </a:rPr>
              <a:t>, </a:t>
            </a: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 panose="020B0503030502040204" pitchFamily="34" charset="0"/>
              </a:rPr>
              <a:t>нашим планом на следующий учебный семестр остаются:</a:t>
            </a:r>
          </a:p>
          <a:p>
            <a:pPr marL="494100" indent="-457200">
              <a:buAutoNum type="arabicPeriod"/>
            </a:pP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 panose="020B0503030502040204" pitchFamily="34" charset="0"/>
              </a:rPr>
              <a:t>Разработка приложения</a:t>
            </a:r>
          </a:p>
          <a:p>
            <a:pPr marL="494100" indent="-457200">
              <a:buAutoNum type="arabicPeriod"/>
            </a:pPr>
            <a:r>
              <a:rPr lang="ru-RU" dirty="0">
                <a:effectLst/>
                <a:latin typeface="Google Sans" panose="020B0503030502040204" pitchFamily="34" charset="0"/>
              </a:rPr>
              <a:t>Оформление документации</a:t>
            </a:r>
          </a:p>
          <a:p>
            <a:pPr marL="494100" indent="-457200">
              <a:buAutoNum type="arabicPeriod"/>
            </a:pPr>
            <a:r>
              <a:rPr lang="ru-RU" dirty="0">
                <a:effectLst/>
                <a:latin typeface="Google Sans" panose="020B0503030502040204" pitchFamily="34" charset="0"/>
              </a:rPr>
              <a:t>Публикация приложения на платформе Вконтакте</a:t>
            </a:r>
          </a:p>
          <a:p>
            <a:pPr marL="494100" indent="-457200">
              <a:buAutoNum type="arabicPeriod"/>
            </a:pPr>
            <a:r>
              <a:rPr lang="ru-RU" dirty="0">
                <a:effectLst/>
                <a:latin typeface="Google Sans" panose="020B0503030502040204" pitchFamily="34" charset="0"/>
              </a:rPr>
              <a:t>Оформление итогового отчета о проделанной работе</a:t>
            </a:r>
          </a:p>
        </p:txBody>
      </p:sp>
    </p:spTree>
    <p:extLst>
      <p:ext uri="{BB962C8B-B14F-4D97-AF65-F5344CB8AC3E}">
        <p14:creationId xmlns:p14="http://schemas.microsoft.com/office/powerpoint/2010/main" val="142216325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TM04033929[[fn=Slate]]</Template>
  <TotalTime>134</TotalTime>
  <Words>310</Words>
  <Application>Microsoft Office PowerPoint</Application>
  <PresentationFormat>Widescreen</PresentationFormat>
  <Paragraphs>35</Paragraphs>
  <Slides>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Arial</vt:lpstr>
      <vt:lpstr>Calibri</vt:lpstr>
      <vt:lpstr>Calisto MT</vt:lpstr>
      <vt:lpstr>Google Sans</vt:lpstr>
      <vt:lpstr>Wingdings 2</vt:lpstr>
      <vt:lpstr>Slate</vt:lpstr>
      <vt:lpstr>Проект «Гид по Москве»</vt:lpstr>
      <vt:lpstr>Команда</vt:lpstr>
      <vt:lpstr>Аннотация</vt:lpstr>
      <vt:lpstr>Задание и этапы работы</vt:lpstr>
      <vt:lpstr>Ход работы</vt:lpstr>
      <vt:lpstr>Ход работы</vt:lpstr>
      <vt:lpstr>Планы на будущее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Проект «Гид по Москве»</dc:title>
  <dc:creator>Anton Buzmakov</dc:creator>
  <cp:lastModifiedBy>Anton Buzmakov</cp:lastModifiedBy>
  <cp:revision>8</cp:revision>
  <dcterms:created xsi:type="dcterms:W3CDTF">2021-06-11T16:51:37Z</dcterms:created>
  <dcterms:modified xsi:type="dcterms:W3CDTF">2021-06-11T19:05:59Z</dcterms:modified>
</cp:coreProperties>
</file>